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05186" y="2552255"/>
            <a:ext cx="3600450" cy="0"/>
          </a:xfrm>
          <a:custGeom>
            <a:avLst/>
            <a:gdLst/>
            <a:ahLst/>
            <a:cxnLst/>
            <a:rect l="l" t="t" r="r" b="b"/>
            <a:pathLst>
              <a:path w="3600450" h="0">
                <a:moveTo>
                  <a:pt x="359995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5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2900418" y="2552255"/>
            <a:ext cx="3609975" cy="725170"/>
            <a:chOff x="2900418" y="2552255"/>
            <a:chExt cx="3609975" cy="725170"/>
          </a:xfrm>
        </p:grpSpPr>
        <p:sp>
          <p:nvSpPr>
            <p:cNvPr id="4" name="object 4"/>
            <p:cNvSpPr/>
            <p:nvPr/>
          </p:nvSpPr>
          <p:spPr>
            <a:xfrm>
              <a:off x="2905185" y="3272249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3599954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5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505140" y="2552255"/>
              <a:ext cx="0" cy="720090"/>
            </a:xfrm>
            <a:custGeom>
              <a:avLst/>
              <a:gdLst/>
              <a:ahLst/>
              <a:cxnLst/>
              <a:rect l="l" t="t" r="r" b="b"/>
              <a:pathLst>
                <a:path w="0" h="720089">
                  <a:moveTo>
                    <a:pt x="0" y="0"/>
                  </a:moveTo>
                  <a:lnTo>
                    <a:pt x="0" y="719988"/>
                  </a:lnTo>
                </a:path>
              </a:pathLst>
            </a:custGeom>
            <a:ln w="9525">
              <a:solidFill>
                <a:srgbClr val="05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905180" y="2552255"/>
              <a:ext cx="0" cy="720090"/>
            </a:xfrm>
            <a:custGeom>
              <a:avLst/>
              <a:gdLst/>
              <a:ahLst/>
              <a:cxnLst/>
              <a:rect l="l" t="t" r="r" b="b"/>
              <a:pathLst>
                <a:path w="0" h="720089">
                  <a:moveTo>
                    <a:pt x="0" y="0"/>
                  </a:moveTo>
                  <a:lnTo>
                    <a:pt x="0" y="719988"/>
                  </a:lnTo>
                </a:path>
              </a:pathLst>
            </a:custGeom>
            <a:ln w="9525">
              <a:solidFill>
                <a:srgbClr val="05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9949" y="1548410"/>
            <a:ext cx="4281573" cy="3572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yamada</dc:creator>
  <dc:title>フューチャーオーディオパネルテンプレート</dc:title>
  <dcterms:created xsi:type="dcterms:W3CDTF">2022-01-12T09:48:32Z</dcterms:created>
  <dcterms:modified xsi:type="dcterms:W3CDTF">2022-01-12T09:48:32Z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2022-01-12T00:00:00Z</vt:filetime>
  </property>
  <property fmtid="{D5CDD505-2E9C-101B-9397-08002B2CF9AE}" pid="3" name="Creator">
    <vt:lpwstr>Adobe Illustrator CS6 (Windows)</vt:lpwstr>
  </property>
  <property fmtid="{D5CDD505-2E9C-101B-9397-08002B2CF9AE}" pid="4" name="LastSaved">
    <vt:filetime>2022-01-12T00:00:00Z</vt:filetime>
  </property>
</Properties>
</file>